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20" y="-7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4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6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8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5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6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4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3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5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1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2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janvier 10, 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janvier 10, 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2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api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180" y="3743020"/>
            <a:ext cx="1096819" cy="431872"/>
          </a:xfrm>
          <a:prstGeom prst="rect">
            <a:avLst/>
          </a:prstGeom>
        </p:spPr>
      </p:pic>
      <p:pic>
        <p:nvPicPr>
          <p:cNvPr id="5" name="Image 4" descr="tortu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66619" y="3075307"/>
            <a:ext cx="856607" cy="453288"/>
          </a:xfrm>
          <a:prstGeom prst="rect">
            <a:avLst/>
          </a:prstGeom>
        </p:spPr>
      </p:pic>
      <p:pic>
        <p:nvPicPr>
          <p:cNvPr id="6" name="Image 5" descr="arrive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0" y="2536291"/>
            <a:ext cx="849680" cy="539016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>
            <a:off x="8047180" y="1205936"/>
            <a:ext cx="0" cy="373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06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Apothicaire.thmx</Template>
  <TotalTime>51</TotalTime>
  <Words>0</Words>
  <Application>Microsoft Macintosh PowerPoint</Application>
  <PresentationFormat>Présentation à l'écran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Gymnase de Beaulieu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Joël Terraz</dc:creator>
  <cp:lastModifiedBy>Joël Terraz</cp:lastModifiedBy>
  <cp:revision>3</cp:revision>
  <dcterms:created xsi:type="dcterms:W3CDTF">2018-01-10T16:14:27Z</dcterms:created>
  <dcterms:modified xsi:type="dcterms:W3CDTF">2018-01-10T17:05:49Z</dcterms:modified>
</cp:coreProperties>
</file>